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0" r:id="rId3"/>
    <p:sldId id="278" r:id="rId4"/>
    <p:sldId id="279" r:id="rId5"/>
    <p:sldId id="271" r:id="rId6"/>
    <p:sldId id="268" r:id="rId7"/>
    <p:sldId id="272" r:id="rId8"/>
    <p:sldId id="269" r:id="rId9"/>
    <p:sldId id="273" r:id="rId10"/>
    <p:sldId id="270" r:id="rId11"/>
    <p:sldId id="274" r:id="rId12"/>
    <p:sldId id="275" r:id="rId13"/>
    <p:sldId id="263" r:id="rId14"/>
    <p:sldId id="28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00"/>
    <a:srgbClr val="004200"/>
    <a:srgbClr val="B00000"/>
    <a:srgbClr val="8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D68EC-5F17-4307-8B45-011021E2E8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BB2A6-FD4A-4C4B-BD49-F82B31B1DC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5C68F-5B26-4596-B350-334B4F43F0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C90F1-DB10-4B74-90E7-1037321FCB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D084A-E53A-416E-BDB3-48348AC27E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5A06A-6CC8-4DF1-B846-7EE8D20AE0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95B0D-D08F-4F64-AAEA-B87310AD8D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9A456-7DB6-4942-836D-8B393E56A7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3B441-F93A-473D-9119-0FE0631BBB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408EF-4F77-485F-9723-CEC2F0BFBD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D2DC8-F7E4-4D36-961D-E13274CF91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4FA9081-04C4-4567-BA64-7B2DBFDDA5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42;\Downloads\Zvuki_morya_-_Chayki_nad_morem_muzofon.com.mp3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848600" cy="1143000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solidFill>
                  <a:srgbClr val="820000"/>
                </a:solidFill>
              </a:rPr>
              <a:t>Поставьте «+» в правой колонке если высказывание верное и «-» если содержит ошибки :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4213" y="1989138"/>
            <a:ext cx="7848600" cy="4319587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altLang="ru-RU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8313" y="1844675"/>
          <a:ext cx="8280920" cy="43188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42597"/>
                <a:gridCol w="1238323"/>
              </a:tblGrid>
              <a:tr h="8928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	Древние греки первыми из жителей побережий Средиземного моря проплыли до западных берегов Африки.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</a:tr>
              <a:tr h="10513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2.	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В древности совершаются первые дальние морские путешествия, открываются и заселяются ранее неведомые земли. Лучше всего была изучена средиземноморская область.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928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3.	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В Древней Греции география еще не является наукой. Первыми о географии как о науке заговорили финикийцы.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88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4.	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Пифей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 правильно определил форму и размеры Земли.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928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5.	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 Марко Поло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доплыл до Индии,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обогнув Африку с юга.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1325" y="476250"/>
            <a:ext cx="8307388" cy="5976938"/>
          </a:xfrm>
          <a:noFill/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404813"/>
            <a:ext cx="8424862" cy="6048375"/>
          </a:xfr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76250"/>
            <a:ext cx="8424862" cy="59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775575" cy="6048375"/>
          </a:xfrm>
        </p:spPr>
        <p:txBody>
          <a:bodyPr/>
          <a:lstStyle/>
          <a:p>
            <a:pPr eaLnBrk="1" hangingPunct="1"/>
            <a:r>
              <a:rPr lang="ru-RU" sz="3200" smtClean="0"/>
              <a:t>"Никогда, ни до, ни после, не знали география, космография, картография таких бешеных, опьяняющих, победоносных темпов развития, когда впервые с тех пор, как люди живут, дышат и мыслят, были окончательно определены форма и размеры Земли, когда человечество впервые познало круглую планету, на которой оно уже столько тысячелетий вращается во Вселенной". </a:t>
            </a:r>
            <a:endParaRPr lang="ru-RU" altLang="ru-RU" sz="3200" smtClean="0">
              <a:solidFill>
                <a:srgbClr val="82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Домашнее задание: 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smtClean="0"/>
              <a:t>§ 6, задания  на странице 34 (в контурных картах)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848600" cy="1143000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solidFill>
                  <a:srgbClr val="820000"/>
                </a:solidFill>
              </a:rPr>
              <a:t>Поставьте «+» в правой колонке если высказывание верное и «-» если содержит ошибки :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4213" y="1989138"/>
            <a:ext cx="7848600" cy="4319587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altLang="ru-RU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8313" y="1844675"/>
          <a:ext cx="8280920" cy="45365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42597"/>
                <a:gridCol w="1238323"/>
              </a:tblGrid>
              <a:tr h="9378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	Древние греки первыми из жителей побережий Средиземного моря проплыли до западных берегов Африки.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ru-RU" sz="120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</a:tr>
              <a:tr h="11042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2.	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В древности совершаются первые дальние морские путешествия, открываются и заселяются ранее неведомые земли. Лучше всего была изучена средиземноморская область.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smtClean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r>
                        <a:rPr lang="ru-RU" sz="120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378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3.	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В Древней Греции география еще не является наукой. Первыми о географии как о науке заговорили финикийцы.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smtClean="0">
                          <a:solidFill>
                            <a:schemeClr val="tx1"/>
                          </a:solidFill>
                          <a:effectLst/>
                        </a:rPr>
                        <a:t>- 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85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4.	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Пифей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 правильно определил форму и размеры Земли.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ru-RU" sz="120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378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5.	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 Марко Поло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доплыл до Индии,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обогнув Африку с юга.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268413"/>
            <a:ext cx="8229600" cy="4897437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Тема урока: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6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Важнейшие</a:t>
            </a:r>
            <a:br>
              <a:rPr lang="ru-RU" sz="6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географические</a:t>
            </a:r>
            <a:br>
              <a:rPr lang="ru-RU" sz="6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открытия. </a:t>
            </a:r>
            <a:br>
              <a:rPr lang="ru-RU" sz="6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6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ъект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832475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sz="2800" i="1" smtClean="0"/>
              <a:t>Маркировка текста:</a:t>
            </a:r>
          </a:p>
          <a:p>
            <a:pPr marL="0" indent="0" algn="just">
              <a:buFontTx/>
              <a:buNone/>
            </a:pPr>
            <a:r>
              <a:rPr lang="ru-RU" sz="2800" b="1" i="1" smtClean="0">
                <a:solidFill>
                  <a:srgbClr val="C00000"/>
                </a:solidFill>
              </a:rPr>
              <a:t>«+»</a:t>
            </a:r>
            <a:r>
              <a:rPr lang="ru-RU" sz="2800" b="1" i="1" smtClean="0"/>
              <a:t> </a:t>
            </a:r>
            <a:r>
              <a:rPr lang="ru-RU" sz="2800" i="1" smtClean="0"/>
              <a:t>- поставьте на полях, если то что вы читаете, соответствует тому, что вы знаете;</a:t>
            </a:r>
          </a:p>
          <a:p>
            <a:pPr marL="0" indent="0" algn="just">
              <a:buFontTx/>
              <a:buNone/>
            </a:pPr>
            <a:r>
              <a:rPr lang="ru-RU" sz="2800" b="1" i="1" smtClean="0">
                <a:solidFill>
                  <a:srgbClr val="C00000"/>
                </a:solidFill>
              </a:rPr>
              <a:t>«-» </a:t>
            </a:r>
            <a:r>
              <a:rPr lang="ru-RU" sz="2800" i="1" smtClean="0"/>
              <a:t>- поставьте на полях, если то что вы читаете, противоречит тому, что вы знали или  думали, что знаете;</a:t>
            </a:r>
          </a:p>
          <a:p>
            <a:pPr marL="0" indent="0" algn="just">
              <a:buFontTx/>
              <a:buNone/>
            </a:pPr>
            <a:r>
              <a:rPr lang="ru-RU" sz="2800" b="1" i="1" smtClean="0">
                <a:solidFill>
                  <a:srgbClr val="C00000"/>
                </a:solidFill>
              </a:rPr>
              <a:t>«</a:t>
            </a:r>
            <a:r>
              <a:rPr lang="en-US" sz="2800" b="1" i="1" smtClean="0">
                <a:solidFill>
                  <a:srgbClr val="C00000"/>
                </a:solidFill>
                <a:latin typeface="Baskerville Old Face" pitchFamily="18" charset="0"/>
              </a:rPr>
              <a:t>v</a:t>
            </a:r>
            <a:r>
              <a:rPr lang="ru-RU" sz="2800" b="1" i="1" smtClean="0">
                <a:solidFill>
                  <a:srgbClr val="C00000"/>
                </a:solidFill>
              </a:rPr>
              <a:t>»</a:t>
            </a:r>
            <a:r>
              <a:rPr lang="ru-RU" sz="2800" i="1" smtClean="0">
                <a:solidFill>
                  <a:srgbClr val="C00000"/>
                </a:solidFill>
              </a:rPr>
              <a:t> </a:t>
            </a:r>
            <a:r>
              <a:rPr lang="ru-RU" sz="2800" i="1" smtClean="0"/>
              <a:t>-  поставьте на полях, если то что вы читаете, является новым;</a:t>
            </a:r>
          </a:p>
          <a:p>
            <a:pPr marL="0" indent="0" algn="just">
              <a:buFontTx/>
              <a:buNone/>
            </a:pPr>
            <a:r>
              <a:rPr lang="ru-RU" sz="2800" b="1" i="1" smtClean="0">
                <a:solidFill>
                  <a:srgbClr val="C00000"/>
                </a:solidFill>
              </a:rPr>
              <a:t>«?»</a:t>
            </a:r>
            <a:r>
              <a:rPr lang="ru-RU" sz="2800" i="1" smtClean="0">
                <a:solidFill>
                  <a:srgbClr val="C00000"/>
                </a:solidFill>
              </a:rPr>
              <a:t> </a:t>
            </a:r>
            <a:r>
              <a:rPr lang="ru-RU" sz="2800" i="1" smtClean="0"/>
              <a:t>- поставьте на полях, если то что вы читаете, является непонятным или вы хотели бы получить более подробные сведения по вопросу.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8313" y="384175"/>
            <a:ext cx="8280400" cy="6069013"/>
          </a:xfrm>
          <a:noFill/>
        </p:spPr>
      </p:pic>
      <p:pic>
        <p:nvPicPr>
          <p:cNvPr id="4" name="Zvuki_morya_-_Chayki_nad_morem_muzofon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848600" cy="1143000"/>
          </a:xfrm>
        </p:spPr>
        <p:txBody>
          <a:bodyPr/>
          <a:lstStyle/>
          <a:p>
            <a:pPr eaLnBrk="1" hangingPunct="1"/>
            <a:endParaRPr lang="ru-RU" altLang="ru-RU" smtClean="0">
              <a:solidFill>
                <a:srgbClr val="82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844675"/>
            <a:ext cx="7848600" cy="431958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altLang="ru-RU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04813"/>
            <a:ext cx="835342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476250"/>
            <a:ext cx="8207375" cy="6048375"/>
          </a:xfrm>
          <a:noFill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476250"/>
            <a:ext cx="8353425" cy="5976938"/>
          </a:xfr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476250"/>
            <a:ext cx="5557838" cy="927100"/>
          </a:xfrm>
        </p:spPr>
        <p:txBody>
          <a:bodyPr/>
          <a:lstStyle/>
          <a:p>
            <a:pPr algn="ctr"/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>Кругосветное путешествие </a:t>
            </a:r>
            <a:br>
              <a:rPr lang="ru-RU" sz="3200" smtClean="0"/>
            </a:br>
            <a:r>
              <a:rPr lang="ru-RU" sz="3200" smtClean="0"/>
              <a:t>Фернана Магеллана</a:t>
            </a: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134" b="1134"/>
          <a:stretch>
            <a:fillRect/>
          </a:stretch>
        </p:blipFill>
        <p:spPr>
          <a:xfrm>
            <a:off x="468313" y="476250"/>
            <a:ext cx="2374900" cy="1944688"/>
          </a:xfr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9888" y="2492375"/>
            <a:ext cx="2473325" cy="3816350"/>
          </a:xfrm>
        </p:spPr>
        <p:txBody>
          <a:bodyPr/>
          <a:lstStyle/>
          <a:p>
            <a:pPr algn="just"/>
            <a:r>
              <a:rPr lang="ru-RU" sz="1800" smtClean="0"/>
              <a:t>Совершил первое кругосветное путешествие. Через пролив (в последствии названным Магеллановым) корабли попали в Тихий океан, Филиппинский архипелаг, где погиб Магеллан. Команда продолжала движение на запад и вернулась в Испанию</a:t>
            </a:r>
            <a:r>
              <a:rPr lang="ru-RU" smtClean="0"/>
              <a:t>. 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1557338"/>
            <a:ext cx="59658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259</Words>
  <Application>Microsoft Office PowerPoint</Application>
  <PresentationFormat>Экран (4:3)</PresentationFormat>
  <Paragraphs>33</Paragraphs>
  <Slides>14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Times New Roman</vt:lpstr>
      <vt:lpstr>Arial</vt:lpstr>
      <vt:lpstr>Calibri</vt:lpstr>
      <vt:lpstr>Baskerville Old Face</vt:lpstr>
      <vt:lpstr>Оформление по умолчанию</vt:lpstr>
      <vt:lpstr>Поставьте «+» в правой колонке если высказывание верное и «-» если содержит ошибки :</vt:lpstr>
      <vt:lpstr>Поставьте «+» в правой колонке если высказывание верное и «-» если содержит ошибки :</vt:lpstr>
      <vt:lpstr>Тема урока:  Важнейшие географические открытия.   </vt:lpstr>
      <vt:lpstr>Слайд 4</vt:lpstr>
      <vt:lpstr>Слайд 5</vt:lpstr>
      <vt:lpstr>Слайд 6</vt:lpstr>
      <vt:lpstr>Слайд 7</vt:lpstr>
      <vt:lpstr>Слайд 8</vt:lpstr>
      <vt:lpstr>   Кругосветное путешествие  Фернана Магеллана</vt:lpstr>
      <vt:lpstr>Слайд 10</vt:lpstr>
      <vt:lpstr>Слайд 11</vt:lpstr>
      <vt:lpstr>Слайд 12</vt:lpstr>
      <vt:lpstr>"Никогда, ни до, ни после, не знали география, космография, картография таких бешеных, опьяняющих, победоносных темпов развития, когда впервые с тех пор, как люди живут, дышат и мыслят, были окончательно определены форма и размеры Земли, когда человечество впервые познало круглую планету, на которой оно уже столько тысячелетий вращается во Вселенной". </vt:lpstr>
      <vt:lpstr>Домашнее задание: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школа</cp:lastModifiedBy>
  <cp:revision>56</cp:revision>
  <dcterms:created xsi:type="dcterms:W3CDTF">2012-08-12T16:04:58Z</dcterms:created>
  <dcterms:modified xsi:type="dcterms:W3CDTF">2016-10-17T13:53:01Z</dcterms:modified>
</cp:coreProperties>
</file>